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31"/>
  </p:normalViewPr>
  <p:slideViewPr>
    <p:cSldViewPr snapToGrid="0" snapToObjects="1">
      <p:cViewPr varScale="1">
        <p:scale>
          <a:sx n="94" d="100"/>
          <a:sy n="94" d="100"/>
        </p:scale>
        <p:origin x="88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ja-JP" altLang="en-US" sz="270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975652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8D1BED-68C1-B747-A83E-15E2A036834A}"/>
              </a:ext>
            </a:extLst>
          </p:cNvPr>
          <p:cNvSpPr txBox="1"/>
          <p:nvPr/>
        </p:nvSpPr>
        <p:spPr>
          <a:xfrm>
            <a:off x="152400" y="1697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例１</a:t>
            </a:r>
          </a:p>
        </p:txBody>
      </p:sp>
    </p:spTree>
    <p:extLst>
      <p:ext uri="{BB962C8B-B14F-4D97-AF65-F5344CB8AC3E}">
        <p14:creationId xmlns:p14="http://schemas.microsoft.com/office/powerpoint/2010/main" val="3698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 Regular-Mono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前川　悦子（JCD）</cp:lastModifiedBy>
  <cp:revision>6</cp:revision>
  <cp:lastPrinted>2019-09-17T02:58:16Z</cp:lastPrinted>
  <dcterms:created xsi:type="dcterms:W3CDTF">2019-09-17T02:46:56Z</dcterms:created>
  <dcterms:modified xsi:type="dcterms:W3CDTF">2024-03-12T12:44:52Z</dcterms:modified>
</cp:coreProperties>
</file>